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64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A8580-5D0D-4641-BA8C-FAD89FBC2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5B06DF-B69A-4418-8117-5B596D0026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49383-1583-4897-B166-03DBB5F47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CC97C-B028-41F9-8B17-841E08AC7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95B76-F381-439B-B23E-42C6D5AD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086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22D5E-5F1B-4E27-84BA-EAFB4216B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00154F-5678-4437-BD50-478BBA169E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BB13B-47B8-4246-B36E-69096A799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09D3E-A969-4178-A252-789E7EEA3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BE747-F0CC-40D4-98E9-D31497130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0295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2837C7-9C5E-498C-8FA8-17582990D4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CD0D11-DD17-40D2-833C-2EC34048E3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43E9E-AAD2-4D3B-8D70-97D33B000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318DA-EAC1-4677-B297-A3EA22213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612CCB-F4D8-4351-9677-8965448DE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586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462AE-D850-43F9-8CDF-BDF452B08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893D3-135F-4EFD-BAB5-BE6A341E4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62C8E-D202-4D98-8856-0E69FE5E7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DECAE-8435-4A37-9675-DF2C34416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ED34E-C69E-450F-B718-EB604C9B5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608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A45FF-E07C-42BF-AF09-728032462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4E15E2-E2D1-4A88-A210-37E3D3187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44AEA-C666-44A7-BEC0-3FC27C395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D89DB-1625-427A-A5D7-153CA2D77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0C6F6-45CE-42B7-B3F9-5CBBE5B2A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143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EB54D-41A2-4DB7-B758-9814ACF1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4ADCB-82AF-40C6-8E7C-8D732723B0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DE3CD-F537-4459-B7EA-9E7E250DD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A3317-92E4-4180-B811-087C8A8EE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98D1EA-F3D8-4A96-8154-FD2FB85A6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5F7E08-3FDF-4D86-8383-CEEDA840F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1677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684CF-15E1-4B6A-AE78-D2FFB01BB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08063-7DD6-40A1-AF17-70D2D00664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87C832-9DC6-4796-BB89-63CF3B3EE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2E47EC-45AA-4AB5-832A-95CA72FC83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FEB9C3-A67C-4C3D-A509-02FD46485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F4D217-179C-46E9-A133-8F82C3EC8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AA08E9-E3C9-4AA2-9059-33058CA64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BF1FCB-08B7-4E78-946C-8BAF5CC62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6788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D3B1E-4F45-4599-915D-F7060FB3E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AECEE6-A8F3-4909-9918-ABFA90E1B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C88F87-3ABC-4A48-8DF7-81BE5C3AF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70E497-6075-4C23-8C47-5204FAE5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25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8888E8-51CF-42BB-8F30-8AC2EB780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20F5CC-B4F9-4D2F-8AA4-D50CFF7F5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E0996-C679-4ECA-941E-3254E6A27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553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7106-A1D0-4A38-9489-29ECE9BB7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79C45-BEE3-4E90-B235-F7262FCEE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43804-C229-4972-A8D8-F7230D06A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9FC43-0E7C-438B-97F6-989F65A07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98047D-3091-4EFB-928E-1D78576AF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485AEC-FBEF-4BE5-9805-838A43C5E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229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B225C-7F06-4706-95AE-E354215B3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243821-3C6F-41B7-A2E0-BCCB3952A6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DBBECF-1C16-4CCD-9703-739970F88A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85D26E-E172-44D2-BC63-242842836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2C6332-9087-43AA-8672-86A6E4F63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D689E3-3827-4222-9753-4ADEB82E5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29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9FF759-E197-4B26-A820-5E2605F97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87D9F-BFCB-4D97-BFC7-A054089D8D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22BC5-B827-48FA-92D8-4201C9B968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E52F7-C5E0-43F3-AEDE-900EA773E122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1B5E6-BD8E-4DEE-963B-A0C1ACEFC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85F012-1FCF-48CA-A5CB-493500BDBB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6F508-AE89-4EC6-B490-B6AF556EA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5763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09EFD0A-67B9-4C37-A256-8575E4089FBF}"/>
              </a:ext>
            </a:extLst>
          </p:cNvPr>
          <p:cNvGrpSpPr/>
          <p:nvPr/>
        </p:nvGrpSpPr>
        <p:grpSpPr>
          <a:xfrm>
            <a:off x="402599" y="-445117"/>
            <a:ext cx="11198543" cy="6665549"/>
            <a:chOff x="402599" y="-445117"/>
            <a:chExt cx="11198543" cy="6665549"/>
          </a:xfrm>
        </p:grpSpPr>
        <p:pic>
          <p:nvPicPr>
            <p:cNvPr id="6" name="Picture 5" descr="A screenshot of a computer&#10;&#10;Description generated with high confidence">
              <a:extLst>
                <a:ext uri="{FF2B5EF4-FFF2-40B4-BE49-F238E27FC236}">
                  <a16:creationId xmlns:a16="http://schemas.microsoft.com/office/drawing/2014/main" id="{996BE510-0081-47B3-B2D6-B8565715DD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62"/>
            <a:stretch/>
          </p:blipFill>
          <p:spPr>
            <a:xfrm>
              <a:off x="4133940" y="4132089"/>
              <a:ext cx="3761581" cy="2088343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3AD689D-CAA9-4E16-B372-507F75F752D2}"/>
                </a:ext>
              </a:extLst>
            </p:cNvPr>
            <p:cNvGrpSpPr/>
            <p:nvPr/>
          </p:nvGrpSpPr>
          <p:grpSpPr>
            <a:xfrm>
              <a:off x="402599" y="-445117"/>
              <a:ext cx="11198543" cy="6660180"/>
              <a:chOff x="402599" y="-445117"/>
              <a:chExt cx="11198543" cy="6660180"/>
            </a:xfrm>
          </p:grpSpPr>
          <p:pic>
            <p:nvPicPr>
              <p:cNvPr id="8" name="Picture 7" descr="A picture containing indoor, floor, sewing machine, ground&#10;&#10;Description generated with very high confidence">
                <a:extLst>
                  <a:ext uri="{FF2B5EF4-FFF2-40B4-BE49-F238E27FC236}">
                    <a16:creationId xmlns:a16="http://schemas.microsoft.com/office/drawing/2014/main" id="{8650F5DA-6A91-4C26-B6A4-5586482459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2599" y="-445117"/>
                <a:ext cx="6103519" cy="4577639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DC674FF-E4F9-4043-9A9D-8F37948D8C5A}"/>
                  </a:ext>
                </a:extLst>
              </p:cNvPr>
              <p:cNvSpPr/>
              <p:nvPr/>
            </p:nvSpPr>
            <p:spPr>
              <a:xfrm>
                <a:off x="5657851" y="4169324"/>
                <a:ext cx="2172586" cy="276999"/>
              </a:xfrm>
              <a:prstGeom prst="rect">
                <a:avLst/>
              </a:prstGeom>
              <a:solidFill>
                <a:schemeClr val="bg1">
                  <a:alpha val="56000"/>
                </a:schemeClr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sz="1200" i="1" dirty="0">
                    <a:latin typeface="Open Sans"/>
                  </a:rPr>
                  <a:t>Image analysed using PIVlab</a:t>
                </a:r>
                <a:endParaRPr lang="en-GB" sz="1200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E5613A98-2274-4F1A-BDBE-9009390459F9}"/>
                  </a:ext>
                </a:extLst>
              </p:cNvPr>
              <p:cNvGrpSpPr/>
              <p:nvPr/>
            </p:nvGrpSpPr>
            <p:grpSpPr>
              <a:xfrm>
                <a:off x="402599" y="-445117"/>
                <a:ext cx="11198543" cy="6660180"/>
                <a:chOff x="402599" y="-445117"/>
                <a:chExt cx="11198543" cy="6660180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D968C87D-E3FE-460B-BDC9-4CEC3151487B}"/>
                    </a:ext>
                  </a:extLst>
                </p:cNvPr>
                <p:cNvGrpSpPr/>
                <p:nvPr/>
              </p:nvGrpSpPr>
              <p:grpSpPr>
                <a:xfrm>
                  <a:off x="402599" y="-445117"/>
                  <a:ext cx="11198543" cy="6660180"/>
                  <a:chOff x="402599" y="-445117"/>
                  <a:chExt cx="11198543" cy="6660180"/>
                </a:xfrm>
              </p:grpSpPr>
              <p:grpSp>
                <p:nvGrpSpPr>
                  <p:cNvPr id="13" name="Group 12">
                    <a:extLst>
                      <a:ext uri="{FF2B5EF4-FFF2-40B4-BE49-F238E27FC236}">
                        <a16:creationId xmlns:a16="http://schemas.microsoft.com/office/drawing/2014/main" id="{8152CCFC-52B2-4FFA-B0ED-CDF6473412EC}"/>
                      </a:ext>
                    </a:extLst>
                  </p:cNvPr>
                  <p:cNvGrpSpPr/>
                  <p:nvPr/>
                </p:nvGrpSpPr>
                <p:grpSpPr>
                  <a:xfrm>
                    <a:off x="402599" y="-445117"/>
                    <a:ext cx="11198543" cy="6660180"/>
                    <a:chOff x="402599" y="-445117"/>
                    <a:chExt cx="11198543" cy="6660180"/>
                  </a:xfrm>
                </p:grpSpPr>
                <p:grpSp>
                  <p:nvGrpSpPr>
                    <p:cNvPr id="15" name="Group 14">
                      <a:extLst>
                        <a:ext uri="{FF2B5EF4-FFF2-40B4-BE49-F238E27FC236}">
                          <a16:creationId xmlns:a16="http://schemas.microsoft.com/office/drawing/2014/main" id="{C160312A-9325-4629-9B6C-C3EAEA63D6B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02599" y="4132088"/>
                      <a:ext cx="11198543" cy="2082975"/>
                      <a:chOff x="278774" y="1934710"/>
                      <a:chExt cx="11198543" cy="2082975"/>
                    </a:xfrm>
                  </p:grpSpPr>
                  <p:pic>
                    <p:nvPicPr>
                      <p:cNvPr id="17" name="Picture 16">
                        <a:extLst>
                          <a:ext uri="{FF2B5EF4-FFF2-40B4-BE49-F238E27FC236}">
                            <a16:creationId xmlns:a16="http://schemas.microsoft.com/office/drawing/2014/main" id="{B09DD822-220D-4E7F-A8A3-1BBAE1E638DA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4"/>
                      <a:srcRect l="5068" t="5286" r="4861" b="5664"/>
                      <a:stretch/>
                    </p:blipFill>
                    <p:spPr>
                      <a:xfrm>
                        <a:off x="278774" y="1934710"/>
                        <a:ext cx="3740866" cy="2080349"/>
                      </a:xfrm>
                      <a:prstGeom prst="rect">
                        <a:avLst/>
                      </a:prstGeom>
                    </p:spPr>
                  </p:pic>
                  <p:grpSp>
                    <p:nvGrpSpPr>
                      <p:cNvPr id="18" name="Group 17">
                        <a:extLst>
                          <a:ext uri="{FF2B5EF4-FFF2-40B4-BE49-F238E27FC236}">
                            <a16:creationId xmlns:a16="http://schemas.microsoft.com/office/drawing/2014/main" id="{092A06A3-2460-43C3-AC70-950318CB6B8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771696" y="1934712"/>
                        <a:ext cx="3705621" cy="2082973"/>
                        <a:chOff x="8266273" y="4237368"/>
                        <a:chExt cx="3705621" cy="2082973"/>
                      </a:xfrm>
                    </p:grpSpPr>
                    <p:pic>
                      <p:nvPicPr>
                        <p:cNvPr id="19" name="Picture 2" descr="http://www.brockmann-consult.de/CloudStructures/images/karman-vortex/karman-vortex-pattern.jpg">
                          <a:extLst>
                            <a:ext uri="{FF2B5EF4-FFF2-40B4-BE49-F238E27FC236}">
                              <a16:creationId xmlns:a16="http://schemas.microsoft.com/office/drawing/2014/main" id="{9877B1FF-8DA0-4A76-99AB-9E341697260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 rotWithShape="1"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t="16336"/>
                        <a:stretch/>
                      </p:blipFill>
                      <p:spPr bwMode="auto">
                        <a:xfrm>
                          <a:off x="8266273" y="4237368"/>
                          <a:ext cx="3705621" cy="208297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  <p:sp>
                      <p:nvSpPr>
                        <p:cNvPr id="20" name="Rectangle 19">
                          <a:extLst>
                            <a:ext uri="{FF2B5EF4-FFF2-40B4-BE49-F238E27FC236}">
                              <a16:creationId xmlns:a16="http://schemas.microsoft.com/office/drawing/2014/main" id="{F21D6018-2E2F-4620-93B4-54DE3C9BF01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181377" y="4274602"/>
                          <a:ext cx="2754007" cy="276999"/>
                        </a:xfrm>
                        <a:prstGeom prst="rect">
                          <a:avLst/>
                        </a:prstGeom>
                        <a:solidFill>
                          <a:schemeClr val="bg1">
                            <a:alpha val="56000"/>
                          </a:schemeClr>
                        </a:solidFill>
                      </p:spPr>
                      <p:txBody>
                        <a:bodyPr wrap="square">
                          <a:spAutoFit/>
                        </a:bodyPr>
                        <a:lstStyle/>
                        <a:p>
                          <a:pPr algn="ctr"/>
                          <a:r>
                            <a:rPr lang="en-GB" sz="1200" i="1" dirty="0">
                              <a:latin typeface="Open Sans"/>
                            </a:rPr>
                            <a:t>A real illustration of the Vortex Street</a:t>
                          </a:r>
                          <a:endParaRPr lang="en-GB" sz="1200" dirty="0"/>
                        </a:p>
                      </p:txBody>
                    </p:sp>
                  </p:grpSp>
                </p:grpSp>
                <p:pic>
                  <p:nvPicPr>
                    <p:cNvPr id="16" name="Picture 15" descr="A picture containing wall, indoor, sitting, floor&#10;&#10;Description generated with very high confidence">
                      <a:extLst>
                        <a:ext uri="{FF2B5EF4-FFF2-40B4-BE49-F238E27FC236}">
                          <a16:creationId xmlns:a16="http://schemas.microsoft.com/office/drawing/2014/main" id="{DA39F227-3B47-4DC5-A338-9CCF4FAFED4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r="2688" b="2678"/>
                    <a:stretch/>
                  </p:blipFill>
                  <p:spPr>
                    <a:xfrm>
                      <a:off x="5498197" y="-445117"/>
                      <a:ext cx="6102944" cy="4577639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6D51CE05-DEE1-4D53-9C70-5E239E9A9978}"/>
                      </a:ext>
                    </a:extLst>
                  </p:cNvPr>
                  <p:cNvSpPr/>
                  <p:nvPr/>
                </p:nvSpPr>
                <p:spPr>
                  <a:xfrm>
                    <a:off x="2085975" y="4176223"/>
                    <a:ext cx="2001135" cy="461665"/>
                  </a:xfrm>
                  <a:prstGeom prst="rect">
                    <a:avLst/>
                  </a:prstGeom>
                  <a:solidFill>
                    <a:schemeClr val="bg1">
                      <a:alpha val="56000"/>
                    </a:schemeClr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GB" sz="1200" i="1" dirty="0">
                        <a:latin typeface="Open Sans"/>
                      </a:rPr>
                      <a:t>Von Kármán Vortex Street captured in the experiment</a:t>
                    </a:r>
                    <a:endParaRPr lang="en-GB" sz="1200" dirty="0"/>
                  </a:p>
                </p:txBody>
              </p:sp>
            </p:grp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34F69F77-3DB1-4C76-8BF2-5BD5E6FF89F2}"/>
                    </a:ext>
                  </a:extLst>
                </p:cNvPr>
                <p:cNvSpPr/>
                <p:nvPr/>
              </p:nvSpPr>
              <p:spPr>
                <a:xfrm>
                  <a:off x="3428830" y="-387407"/>
                  <a:ext cx="4458042" cy="338554"/>
                </a:xfrm>
                <a:prstGeom prst="rect">
                  <a:avLst/>
                </a:prstGeom>
                <a:solidFill>
                  <a:schemeClr val="bg1">
                    <a:alpha val="56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GB" sz="1600" i="1" dirty="0">
                      <a:latin typeface="Open Sans"/>
                    </a:rPr>
                    <a:t>The physical experiment</a:t>
                  </a:r>
                  <a:endParaRPr lang="en-GB" sz="1600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12559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Open Sans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Vinu Ruban</dc:creator>
  <cp:lastModifiedBy>Vinu Ruban</cp:lastModifiedBy>
  <cp:revision>1</cp:revision>
  <dcterms:created xsi:type="dcterms:W3CDTF">2018-11-14T15:33:57Z</dcterms:created>
  <dcterms:modified xsi:type="dcterms:W3CDTF">2018-11-14T15:34:19Z</dcterms:modified>
</cp:coreProperties>
</file>

<file path=docProps/thumbnail.jpeg>
</file>